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321" r:id="rId4"/>
    <p:sldId id="260" r:id="rId5"/>
    <p:sldId id="261" r:id="rId6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D3C-3D01-4076-BDDA-B04A397D9569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5162BE4-BD53-4744-B155-410368F574B7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62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D3C-3D01-4076-BDDA-B04A397D9569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BE4-BD53-4744-B155-410368F574B7}" type="slidenum">
              <a:rPr lang="nb-NO" smtClean="0"/>
              <a:t>‹#›</a:t>
            </a:fld>
            <a:endParaRPr lang="nb-NO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61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D3C-3D01-4076-BDDA-B04A397D9569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BE4-BD53-4744-B155-410368F574B7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D3C-3D01-4076-BDDA-B04A397D9569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BE4-BD53-4744-B155-410368F574B7}" type="slidenum">
              <a:rPr lang="nb-NO" smtClean="0"/>
              <a:t>‹#›</a:t>
            </a:fld>
            <a:endParaRPr lang="nb-NO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0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D3C-3D01-4076-BDDA-B04A397D9569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BE4-BD53-4744-B155-410368F574B7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59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D3C-3D01-4076-BDDA-B04A397D9569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BE4-BD53-4744-B155-410368F574B7}" type="slidenum">
              <a:rPr lang="nb-NO" smtClean="0"/>
              <a:t>‹#›</a:t>
            </a:fld>
            <a:endParaRPr lang="nb-NO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42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D3C-3D01-4076-BDDA-B04A397D9569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BE4-BD53-4744-B155-410368F574B7}" type="slidenum">
              <a:rPr lang="nb-NO" smtClean="0"/>
              <a:t>‹#›</a:t>
            </a:fld>
            <a:endParaRPr lang="nb-NO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40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D3C-3D01-4076-BDDA-B04A397D9569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BE4-BD53-4744-B155-410368F574B7}" type="slidenum">
              <a:rPr lang="nb-NO" smtClean="0"/>
              <a:t>‹#›</a:t>
            </a:fld>
            <a:endParaRPr lang="nb-NO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43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D3C-3D01-4076-BDDA-B04A397D9569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BE4-BD53-4744-B155-410368F574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524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9D3C-3D01-4076-BDDA-B04A397D9569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BE4-BD53-4744-B155-410368F574B7}" type="slidenum">
              <a:rPr lang="nb-NO" smtClean="0"/>
              <a:t>‹#›</a:t>
            </a:fld>
            <a:endParaRPr lang="nb-NO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4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CF29D3C-3D01-4076-BDDA-B04A397D9569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BE4-BD53-4744-B155-410368F574B7}" type="slidenum">
              <a:rPr lang="nb-NO" smtClean="0"/>
              <a:t>‹#›</a:t>
            </a:fld>
            <a:endParaRPr lang="nb-NO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609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29D3C-3D01-4076-BDDA-B04A397D9569}" type="datetimeFigureOut">
              <a:rPr lang="nb-NO" smtClean="0"/>
              <a:t>16.05.2023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5162BE4-BD53-4744-B155-410368F574B7}" type="slidenum">
              <a:rPr lang="nb-NO" smtClean="0"/>
              <a:t>‹#›</a:t>
            </a:fld>
            <a:endParaRPr lang="nb-NO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97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270FA3-F10B-7BAE-A3EB-49A644A249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nn-NO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22 Takst 0818 Drone Foto </a:t>
            </a:r>
            <a:r>
              <a:rPr lang="nn-NO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Stolh</a:t>
            </a:r>
            <a:endParaRPr lang="nb-NO" sz="40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D31DC25-B27A-41C6-C56E-D3356865FA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b-NO" dirty="0"/>
              <a:t>av CMC Partners</a:t>
            </a:r>
          </a:p>
        </p:txBody>
      </p:sp>
    </p:spTree>
    <p:extLst>
      <p:ext uri="{BB962C8B-B14F-4D97-AF65-F5344CB8AC3E}">
        <p14:creationId xmlns:p14="http://schemas.microsoft.com/office/powerpoint/2010/main" val="3367886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JI_0109">
            <a:extLst>
              <a:ext uri="{FF2B5EF4-FFF2-40B4-BE49-F238E27FC236}">
                <a16:creationId xmlns:a16="http://schemas.microsoft.com/office/drawing/2014/main" id="{483D635B-7308-2961-22CC-9AB6B7E89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1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JI_0985">
            <a:extLst>
              <a:ext uri="{FF2B5EF4-FFF2-40B4-BE49-F238E27FC236}">
                <a16:creationId xmlns:a16="http://schemas.microsoft.com/office/drawing/2014/main" id="{BF8943D1-8E4D-6E8A-651C-426F74EA72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JI_0119">
            <a:extLst>
              <a:ext uri="{FF2B5EF4-FFF2-40B4-BE49-F238E27FC236}">
                <a16:creationId xmlns:a16="http://schemas.microsoft.com/office/drawing/2014/main" id="{13A47C57-A429-68E4-8A9A-3DDC8D0B13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8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JI_0137">
            <a:extLst>
              <a:ext uri="{FF2B5EF4-FFF2-40B4-BE49-F238E27FC236}">
                <a16:creationId xmlns:a16="http://schemas.microsoft.com/office/drawing/2014/main" id="{AE03A81C-C306-FA27-37A6-7230E1A5ED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9356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</TotalTime>
  <Words>10</Words>
  <Application>Microsoft Office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Gill Sans MT</vt:lpstr>
      <vt:lpstr>Gallery</vt:lpstr>
      <vt:lpstr>6 22 Takst 0818 Drone Foto Stolh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220818 Stolviki</dc:title>
  <dc:creator>CMC Partners</dc:creator>
  <cp:lastModifiedBy>Odd Tjugum</cp:lastModifiedBy>
  <cp:revision>4</cp:revision>
  <dcterms:created xsi:type="dcterms:W3CDTF">2022-08-22T16:41:45Z</dcterms:created>
  <dcterms:modified xsi:type="dcterms:W3CDTF">2023-05-16T09:15:12Z</dcterms:modified>
</cp:coreProperties>
</file>